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sldIdLst>
    <p:sldId id="257" r:id="rId2"/>
    <p:sldId id="279" r:id="rId3"/>
    <p:sldId id="280" r:id="rId4"/>
    <p:sldId id="281" r:id="rId5"/>
    <p:sldId id="258" r:id="rId6"/>
    <p:sldId id="259" r:id="rId7"/>
    <p:sldId id="260" r:id="rId8"/>
    <p:sldId id="282" r:id="rId9"/>
    <p:sldId id="261" r:id="rId10"/>
    <p:sldId id="283" r:id="rId11"/>
    <p:sldId id="262" r:id="rId12"/>
    <p:sldId id="284" r:id="rId13"/>
    <p:sldId id="272" r:id="rId14"/>
    <p:sldId id="267" r:id="rId15"/>
    <p:sldId id="268" r:id="rId16"/>
    <p:sldId id="269" r:id="rId17"/>
    <p:sldId id="270" r:id="rId18"/>
    <p:sldId id="271" r:id="rId19"/>
    <p:sldId id="285" r:id="rId20"/>
    <p:sldId id="286" r:id="rId21"/>
    <p:sldId id="287" r:id="rId22"/>
    <p:sldId id="288" r:id="rId23"/>
    <p:sldId id="289" r:id="rId24"/>
    <p:sldId id="264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68E8-F336-5743-B5D5-EA445212D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29D85-85A9-7241-A613-B00841031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CF4A7-D9DE-324E-B6CF-3B3E3ACE0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C95B-1E62-8B49-A3F7-ADE335EC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6D0CD-7F0C-444B-95B3-86D69810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88C58F-A1F2-9349-A843-4C076528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8081F-0E23-A24F-AE87-0A8EEE7F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5501B-90FD-B240-B9E6-7051A3524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3726C-35AA-E04A-B556-49BEB34D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CE945-F583-BE4E-80FF-E8CE3B09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6264-36D8-C94B-9001-C0936287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3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2270C-E0A4-B94C-9135-C5CD5FA4F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6203A-B70F-394B-A2D9-14CB67CD9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3C9E2-EDAA-2940-BC39-2152AE410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B5DCD-9BCB-9A49-9534-335145FC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C155E-B91C-F147-96C5-ADE965A4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7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94B8-8889-774B-993A-F6C307D2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34F8D-3771-5C44-99E6-C0E911E9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E8CAA-D9E4-7844-A81B-50CCB387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8C996-8ED7-4F4F-9EBC-539920C5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22B4-C3AC-A340-891F-CB93A61A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2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00A8-FB03-AD4D-B6A3-CC5C5BC8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AE293-3424-8749-B16B-CF0591C15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D4710-0BDB-8B42-B88B-72941C2C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D8033-B5B5-CB4E-B8B9-09AFFA88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8B035-5C13-A447-9D83-8C41921B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7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6CF9-1870-044E-8374-C63B97AC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1A29-682C-F840-A61E-D08E1AF2A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49ADC-5159-D94A-B36E-499E2BCA9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93E0F-4A43-8949-81E5-48E923B4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D670E-F5F4-614B-AECE-8E7355CC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7B476-8B75-7144-9A61-2296067D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0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EF88-330C-034C-ACFF-41F5D87B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4B316-6A5E-9E4E-B84B-A19F8ACC9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1CA7D-A661-2C48-9691-452105587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EFD27-82A0-6046-9CF5-72A039BA5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E5CDF-F85E-884B-ADE1-046AC78DD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CA2A5-54D2-7E45-B9DE-10654890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0C2FEE-CAF2-F046-897A-2C50F9DE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2636A-D8DE-CC47-854B-C2AB1023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23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D184-F3B6-3D48-BE0C-6C316E85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1FFA1-47EF-8C45-9542-0CAA3DFF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1B362-F33E-AE42-A25C-683F70D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31B07-C2CC-3C48-B9FD-450DD8D2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3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56F01-6218-BD41-A142-F7E3D7A5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3AEB9-3D99-A941-8B6C-F10DDF8BD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3EE6E-F157-7248-970E-9D1F0FAB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2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DB9E-D8D4-E942-9A84-EB26AF83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8A72-6347-AD46-80AB-4FB6670C3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5388E-F831-6D48-BE90-27D73AB15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0662C-39C8-2145-89AD-60E67EB7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1B453-1E5E-6D48-BD75-5F94A6DA9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779E3-198D-474C-9729-9C9F425E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57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8718-F71A-1545-B56B-48E6613A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1ADFD8-2088-2540-AC4B-4E8C4CDEE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ED8EF-966F-AA43-95CC-E6D3B083D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C90AB-E3B8-B74D-BC08-0B038FF8F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334CC-4A23-3044-84A2-5024AB671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5761F-0573-624A-88AE-F1C98EB0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4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B838C-E557-0D44-A0BE-1F13E7C5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184CB-593D-164E-A711-654C1A7F3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CC3AE-3571-AF44-85EB-6DCD44474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47652-BF7F-4C42-A8C4-0AEABF486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07C92-1FA4-B84A-BE47-F2296AFBF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6281D-D81C-8348-93AC-C0BBA50ADB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7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687682" y="2014341"/>
            <a:ext cx="10816636" cy="95141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Новостной портал с тематикой космической направленности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7682" y="5377351"/>
            <a:ext cx="3271655" cy="1126283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Студент группы 850502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Шаньгин Д.Л.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8232663" y="5376842"/>
            <a:ext cx="3271655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Профессор, каф. ЭВМ</a:t>
            </a:r>
          </a:p>
          <a:p>
            <a:r>
              <a:rPr lang="ru-RU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Татур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М.М.</a:t>
            </a:r>
          </a:p>
        </p:txBody>
      </p:sp>
    </p:spTree>
    <p:extLst>
      <p:ext uri="{BB962C8B-B14F-4D97-AF65-F5344CB8AC3E}">
        <p14:creationId xmlns:p14="http://schemas.microsoft.com/office/powerpoint/2010/main" val="342121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 Личный кабинет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1C97FBF-6B3B-8702-BFB1-AB009F083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288" y="1825625"/>
            <a:ext cx="8695423" cy="4351338"/>
          </a:xfrm>
        </p:spPr>
      </p:pic>
    </p:spTree>
    <p:extLst>
      <p:ext uri="{BB962C8B-B14F-4D97-AF65-F5344CB8AC3E}">
        <p14:creationId xmlns:p14="http://schemas.microsoft.com/office/powerpoint/2010/main" val="250568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 Крайние запуски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A1CCE209-E464-588B-9FC1-D193FEFF9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732" y="1825625"/>
            <a:ext cx="8666535" cy="4351338"/>
          </a:xfrm>
        </p:spPr>
      </p:pic>
    </p:spTree>
    <p:extLst>
      <p:ext uri="{BB962C8B-B14F-4D97-AF65-F5344CB8AC3E}">
        <p14:creationId xmlns:p14="http://schemas.microsoft.com/office/powerpoint/2010/main" val="154683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 Крайние запуски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213A8F2-540A-1FE8-C77B-406408848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22" y="1825625"/>
            <a:ext cx="8680955" cy="4351338"/>
          </a:xfrm>
        </p:spPr>
      </p:pic>
    </p:spTree>
    <p:extLst>
      <p:ext uri="{BB962C8B-B14F-4D97-AF65-F5344CB8AC3E}">
        <p14:creationId xmlns:p14="http://schemas.microsoft.com/office/powerpoint/2010/main" val="273654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.5 Список новостей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B4C4AA1-7908-C3B9-E04B-C81434468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22" y="1825625"/>
            <a:ext cx="8680955" cy="4351338"/>
          </a:xfrm>
        </p:spPr>
      </p:pic>
    </p:spTree>
    <p:extLst>
      <p:ext uri="{BB962C8B-B14F-4D97-AF65-F5344CB8AC3E}">
        <p14:creationId xmlns:p14="http://schemas.microsoft.com/office/powerpoint/2010/main" val="1909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1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 Список запусков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04928EB-6D8A-82F8-D52D-77EF9884B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919" y="1825625"/>
            <a:ext cx="8652162" cy="4351338"/>
          </a:xfrm>
        </p:spPr>
      </p:pic>
    </p:spTree>
    <p:extLst>
      <p:ext uri="{BB962C8B-B14F-4D97-AF65-F5344CB8AC3E}">
        <p14:creationId xmlns:p14="http://schemas.microsoft.com/office/powerpoint/2010/main" val="266110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1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.7 Экипаж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56C4505-6757-A8E3-7CEE-76D6C51B3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919" y="1825625"/>
            <a:ext cx="8652162" cy="4351338"/>
          </a:xfrm>
        </p:spPr>
      </p:pic>
    </p:spTree>
    <p:extLst>
      <p:ext uri="{BB962C8B-B14F-4D97-AF65-F5344CB8AC3E}">
        <p14:creationId xmlns:p14="http://schemas.microsoft.com/office/powerpoint/2010/main" val="108574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1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.8 Меню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BB5327F-77A8-D802-539C-6437BD146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22" y="1825625"/>
            <a:ext cx="8680955" cy="4351338"/>
          </a:xfrm>
        </p:spPr>
      </p:pic>
    </p:spTree>
    <p:extLst>
      <p:ext uri="{BB962C8B-B14F-4D97-AF65-F5344CB8AC3E}">
        <p14:creationId xmlns:p14="http://schemas.microsoft.com/office/powerpoint/2010/main" val="746212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1" y="593843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.9 Сообщения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EA90519-215A-9FBD-C1A3-8DEA48113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88" y="2189692"/>
            <a:ext cx="6862317" cy="34340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2FFF1F-7794-B7D4-8643-19282596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904" y="2189692"/>
            <a:ext cx="3357708" cy="34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3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90772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.10 Запуск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9A03A58-98E8-E675-B8C2-E8AA91D06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732" y="1825625"/>
            <a:ext cx="8666535" cy="4351338"/>
          </a:xfrm>
        </p:spPr>
      </p:pic>
    </p:spTree>
    <p:extLst>
      <p:ext uri="{BB962C8B-B14F-4D97-AF65-F5344CB8AC3E}">
        <p14:creationId xmlns:p14="http://schemas.microsoft.com/office/powerpoint/2010/main" val="361934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90772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 Ракета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791AC89-7903-DA67-0E67-23EE1D85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732" y="1825625"/>
            <a:ext cx="8666535" cy="4351338"/>
          </a:xfrm>
        </p:spPr>
      </p:pic>
    </p:spTree>
    <p:extLst>
      <p:ext uri="{BB962C8B-B14F-4D97-AF65-F5344CB8AC3E}">
        <p14:creationId xmlns:p14="http://schemas.microsoft.com/office/powerpoint/2010/main" val="49940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1" y="463243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Цель и задачи</a:t>
            </a: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04254" y="1905000"/>
            <a:ext cx="3933508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проекта:</a:t>
            </a:r>
          </a:p>
          <a:p>
            <a:r>
              <a:rPr lang="ru-RU" sz="2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спроектировать пользовательский интерфейс, который с легкостью освоит любой пользователь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повысить информативность портала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расширить клиентскую базу.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Объект 1"/>
          <p:cNvSpPr txBox="1">
            <a:spLocks/>
          </p:cNvSpPr>
          <p:nvPr/>
        </p:nvSpPr>
        <p:spPr>
          <a:xfrm>
            <a:off x="5376371" y="1909351"/>
            <a:ext cx="6650168" cy="3777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 системы: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регистрация пользователей в системе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авторизация пользователя в системе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возможность выбора собеседника;</a:t>
            </a: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создание личного диалога с пользователем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добавление комментариев и личной информации пользователя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создание и оформление новостной ленты.</a:t>
            </a:r>
          </a:p>
        </p:txBody>
      </p:sp>
    </p:spTree>
    <p:extLst>
      <p:ext uri="{BB962C8B-B14F-4D97-AF65-F5344CB8AC3E}">
        <p14:creationId xmlns:p14="http://schemas.microsoft.com/office/powerpoint/2010/main" val="297593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90772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 Полезная нагрузка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7CE65E8-2363-5425-004B-B3F7FE866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732" y="1825625"/>
            <a:ext cx="8666535" cy="4351338"/>
          </a:xfrm>
        </p:spPr>
      </p:pic>
    </p:spTree>
    <p:extLst>
      <p:ext uri="{BB962C8B-B14F-4D97-AF65-F5344CB8AC3E}">
        <p14:creationId xmlns:p14="http://schemas.microsoft.com/office/powerpoint/2010/main" val="262115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90772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.13 Место запуска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4B099A9-FC21-A333-4A04-69BBDCCD8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22" y="1825625"/>
            <a:ext cx="8680955" cy="4351338"/>
          </a:xfrm>
        </p:spPr>
      </p:pic>
    </p:spTree>
    <p:extLst>
      <p:ext uri="{BB962C8B-B14F-4D97-AF65-F5344CB8AC3E}">
        <p14:creationId xmlns:p14="http://schemas.microsoft.com/office/powerpoint/2010/main" val="248990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90772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.14 Комментарии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5C78AC9-92AE-E97A-600F-1DC30B806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22" y="1825625"/>
            <a:ext cx="8680955" cy="4351338"/>
          </a:xfrm>
        </p:spPr>
      </p:pic>
    </p:spTree>
    <p:extLst>
      <p:ext uri="{BB962C8B-B14F-4D97-AF65-F5344CB8AC3E}">
        <p14:creationId xmlns:p14="http://schemas.microsoft.com/office/powerpoint/2010/main" val="2180350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90772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.14 Комментарии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09C2A9E-A8BA-9206-4F3C-1EB7002AE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732" y="1825625"/>
            <a:ext cx="8666535" cy="4351338"/>
          </a:xfrm>
        </p:spPr>
      </p:pic>
    </p:spTree>
    <p:extLst>
      <p:ext uri="{BB962C8B-B14F-4D97-AF65-F5344CB8AC3E}">
        <p14:creationId xmlns:p14="http://schemas.microsoft.com/office/powerpoint/2010/main" val="3592380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1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.15 Список пользователей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3754414-867E-7573-3A0C-724015058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295" y="1825625"/>
            <a:ext cx="9555410" cy="4351338"/>
          </a:xfrm>
        </p:spPr>
      </p:pic>
    </p:spTree>
    <p:extLst>
      <p:ext uri="{BB962C8B-B14F-4D97-AF65-F5344CB8AC3E}">
        <p14:creationId xmlns:p14="http://schemas.microsoft.com/office/powerpoint/2010/main" val="3211509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4615" y="624110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Достоинства и недостатки</a:t>
            </a: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471612" y="2265680"/>
            <a:ext cx="4136708" cy="275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Достоинства: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Пользовательский интерфейс, который с легкостью освоит любой пользователь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Высокий уровень информативности портала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Гибкая система обратной связи с пользователем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8" name="Объект 1"/>
          <p:cNvSpPr txBox="1">
            <a:spLocks/>
          </p:cNvSpPr>
          <p:nvPr/>
        </p:nvSpPr>
        <p:spPr>
          <a:xfrm>
            <a:off x="7130732" y="2265680"/>
            <a:ext cx="4136708" cy="2753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Недостатки: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Регулярное обновление контента требует поисков новых источников информации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Отсутствие локализации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20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4615" y="624110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Возможные улучшения</a:t>
            </a: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44615" y="2265680"/>
            <a:ext cx="10459997" cy="275336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различных способов валидации пользователя при регистрации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Уведомление пользователя о новых событиях различными способами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Расширение типов наполняемого контента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Внедрение возможности локализации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385826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2158270"/>
            <a:ext cx="12191999" cy="128089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95376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1" y="530582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Использованные технологии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748976F-D6D2-B00C-B14B-096396267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551" y="1622493"/>
            <a:ext cx="8512898" cy="4351338"/>
          </a:xfrm>
        </p:spPr>
      </p:pic>
      <p:sp>
        <p:nvSpPr>
          <p:cNvPr id="8" name="Объект 1"/>
          <p:cNvSpPr txBox="1">
            <a:spLocks/>
          </p:cNvSpPr>
          <p:nvPr/>
        </p:nvSpPr>
        <p:spPr>
          <a:xfrm>
            <a:off x="5376371" y="1909351"/>
            <a:ext cx="6650168" cy="3777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26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1" y="530582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Аналоги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7025910-8C41-E609-E0FA-1A2AA709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533" y="1171027"/>
            <a:ext cx="6874934" cy="6760624"/>
          </a:xfrm>
        </p:spPr>
      </p:pic>
      <p:sp>
        <p:nvSpPr>
          <p:cNvPr id="8" name="Объект 1"/>
          <p:cNvSpPr txBox="1">
            <a:spLocks/>
          </p:cNvSpPr>
          <p:nvPr/>
        </p:nvSpPr>
        <p:spPr>
          <a:xfrm>
            <a:off x="5376371" y="1909351"/>
            <a:ext cx="6650168" cy="3777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7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84420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Реализация проекта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C9E5D43-D929-22A1-9ACB-1A8503BA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1" y="1865311"/>
            <a:ext cx="3852265" cy="1934165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D5C3F5-C049-7384-100A-27155CDA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736" y="1865310"/>
            <a:ext cx="3852265" cy="19341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0FD44C-99AC-0562-0AB3-10A24FCE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867" y="4191837"/>
            <a:ext cx="3852265" cy="193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6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 Страница авторизации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AE75C04-3657-A690-B3F9-BE308CD00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22" y="1825625"/>
            <a:ext cx="8680955" cy="4351338"/>
          </a:xfrm>
        </p:spPr>
      </p:pic>
    </p:spTree>
    <p:extLst>
      <p:ext uri="{BB962C8B-B14F-4D97-AF65-F5344CB8AC3E}">
        <p14:creationId xmlns:p14="http://schemas.microsoft.com/office/powerpoint/2010/main" val="340322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1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 Страница регистрации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8248D6BC-F64C-3257-38BA-5B1F70680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919" y="1825625"/>
            <a:ext cx="8652162" cy="4351338"/>
          </a:xfrm>
        </p:spPr>
      </p:pic>
    </p:spTree>
    <p:extLst>
      <p:ext uri="{BB962C8B-B14F-4D97-AF65-F5344CB8AC3E}">
        <p14:creationId xmlns:p14="http://schemas.microsoft.com/office/powerpoint/2010/main" val="271544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 Страница регистрации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9CBC5B-A76A-465A-7B6D-FE624750A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22" y="1825625"/>
            <a:ext cx="8680955" cy="4351338"/>
          </a:xfrm>
        </p:spPr>
      </p:pic>
    </p:spTree>
    <p:extLst>
      <p:ext uri="{BB962C8B-B14F-4D97-AF65-F5344CB8AC3E}">
        <p14:creationId xmlns:p14="http://schemas.microsoft.com/office/powerpoint/2010/main" val="233399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6000" y="544735"/>
            <a:ext cx="1045999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 Личный кабинет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9EC428A-6963-B90E-BE64-85D85E68C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732" y="1825625"/>
            <a:ext cx="8666535" cy="4351338"/>
          </a:xfrm>
        </p:spPr>
      </p:pic>
    </p:spTree>
    <p:extLst>
      <p:ext uri="{BB962C8B-B14F-4D97-AF65-F5344CB8AC3E}">
        <p14:creationId xmlns:p14="http://schemas.microsoft.com/office/powerpoint/2010/main" val="206748170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01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powerpointbase.com-1010</Template>
  <TotalTime>186</TotalTime>
  <Words>236</Words>
  <Application>Microsoft Office PowerPoint</Application>
  <PresentationFormat>Широкоэкранный</PresentationFormat>
  <Paragraphs>53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 3</vt:lpstr>
      <vt:lpstr>powerpointbase.com-1010</vt:lpstr>
      <vt:lpstr>Новостной портал с тематикой космической направленности</vt:lpstr>
      <vt:lpstr>1 Цель и задачи</vt:lpstr>
      <vt:lpstr>2 Использованные технологии</vt:lpstr>
      <vt:lpstr>3 Аналоги</vt:lpstr>
      <vt:lpstr>4 Реализация проекта</vt:lpstr>
      <vt:lpstr>4.1 Страница авторизации</vt:lpstr>
      <vt:lpstr>4.2 Страница регистрации</vt:lpstr>
      <vt:lpstr>4.2 Страница регистрации</vt:lpstr>
      <vt:lpstr>4.3 Личный кабинет</vt:lpstr>
      <vt:lpstr>4.3 Личный кабинет</vt:lpstr>
      <vt:lpstr>4.4 Крайние запуски</vt:lpstr>
      <vt:lpstr>4.4 Крайние запуски</vt:lpstr>
      <vt:lpstr>4.5 Список новостей</vt:lpstr>
      <vt:lpstr>4.6 Список запусков</vt:lpstr>
      <vt:lpstr>4.7 Экипаж</vt:lpstr>
      <vt:lpstr>4.8 Меню</vt:lpstr>
      <vt:lpstr>4.9 Сообщения </vt:lpstr>
      <vt:lpstr>4.10 Запуск</vt:lpstr>
      <vt:lpstr>4.11 Ракета</vt:lpstr>
      <vt:lpstr>4.12 Полезная нагрузка</vt:lpstr>
      <vt:lpstr>4.13 Место запуска</vt:lpstr>
      <vt:lpstr>4.14 Комментарии</vt:lpstr>
      <vt:lpstr>4.14 Комментарии</vt:lpstr>
      <vt:lpstr>4.15 Список пользователей</vt:lpstr>
      <vt:lpstr>5 Достоинства и недостатки</vt:lpstr>
      <vt:lpstr>6 Возможные улучшения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«Тату-салон»</dc:title>
  <dc:creator>Пользователь</dc:creator>
  <cp:lastModifiedBy>Dima Shangin</cp:lastModifiedBy>
  <cp:revision>11</cp:revision>
  <dcterms:created xsi:type="dcterms:W3CDTF">2022-05-12T10:42:44Z</dcterms:created>
  <dcterms:modified xsi:type="dcterms:W3CDTF">2022-05-18T23:07:34Z</dcterms:modified>
</cp:coreProperties>
</file>